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0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85A5E259-5C63-4C2C-9987-174D4AC55D95}" type="datetimeFigureOut">
              <a:rPr lang="en-US" smtClean="0"/>
              <a:t>1/21/2013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433F001-0842-4C48-A709-3E5B21109D0D}"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A5E259-5C63-4C2C-9987-174D4AC55D95}" type="datetimeFigureOut">
              <a:rPr lang="en-US" smtClean="0"/>
              <a:t>1/21/2013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433F001-0842-4C48-A709-3E5B21109D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A5E259-5C63-4C2C-9987-174D4AC55D95}" type="datetimeFigureOut">
              <a:rPr lang="en-US" smtClean="0"/>
              <a:t>1/21/2013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433F001-0842-4C48-A709-3E5B21109D0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A5E259-5C63-4C2C-9987-174D4AC55D95}" type="datetimeFigureOut">
              <a:rPr lang="en-US" smtClean="0"/>
              <a:t>1/21/2013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433F001-0842-4C48-A709-3E5B21109D0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85A5E259-5C63-4C2C-9987-174D4AC55D95}" type="datetimeFigureOut">
              <a:rPr lang="en-US" smtClean="0"/>
              <a:t>1/21/2013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433F001-0842-4C48-A709-3E5B21109D0D}"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5A5E259-5C63-4C2C-9987-174D4AC55D95}" type="datetimeFigureOut">
              <a:rPr lang="en-US" smtClean="0"/>
              <a:t>1/21/2013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3433F001-0842-4C48-A709-3E5B21109D0D}"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5A5E259-5C63-4C2C-9987-174D4AC55D95}" type="datetimeFigureOut">
              <a:rPr lang="en-US" smtClean="0"/>
              <a:t>1/21/2013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3433F001-0842-4C48-A709-3E5B21109D0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5A5E259-5C63-4C2C-9987-174D4AC55D95}" type="datetimeFigureOut">
              <a:rPr lang="en-US" smtClean="0"/>
              <a:t>1/21/2013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433F001-0842-4C48-A709-3E5B21109D0D}"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5A5E259-5C63-4C2C-9987-174D4AC55D95}" type="datetimeFigureOut">
              <a:rPr lang="en-US" smtClean="0"/>
              <a:t>1/21/2013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433F001-0842-4C48-A709-3E5B21109D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85A5E259-5C63-4C2C-9987-174D4AC55D95}" type="datetimeFigureOut">
              <a:rPr lang="en-US" smtClean="0"/>
              <a:t>1/21/2013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433F001-0842-4C48-A709-3E5B21109D0D}"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85A5E259-5C63-4C2C-9987-174D4AC55D95}" type="datetimeFigureOut">
              <a:rPr lang="en-US" smtClean="0"/>
              <a:t>1/21/2013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433F001-0842-4C48-A709-3E5B21109D0D}"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85A5E259-5C63-4C2C-9987-174D4AC55D95}" type="datetimeFigureOut">
              <a:rPr lang="en-US" smtClean="0"/>
              <a:t>1/21/2013</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433F001-0842-4C48-A709-3E5B21109D0D}"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7772400" cy="1470025"/>
          </a:xfrm>
        </p:spPr>
        <p:txBody>
          <a:bodyPr>
            <a:noAutofit/>
          </a:bodyPr>
          <a:lstStyle/>
          <a:p>
            <a:r>
              <a:rPr lang="en-US" sz="8800" dirty="0" smtClean="0"/>
              <a:t>Working In A Coal Mine…</a:t>
            </a:r>
            <a:endParaRPr lang="en-US" sz="8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799" y="3047998"/>
            <a:ext cx="2619375" cy="1743075"/>
          </a:xfrm>
          <a:prstGeom prst="rect">
            <a:avLst/>
          </a:prstGeom>
          <a:noFill/>
          <a:ln w="381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060209"/>
            <a:ext cx="2457450" cy="1857375"/>
          </a:xfrm>
          <a:prstGeom prst="rect">
            <a:avLst/>
          </a:prstGeom>
          <a:noFill/>
          <a:ln w="381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05200"/>
            <a:ext cx="2514600" cy="1828800"/>
          </a:xfrm>
          <a:prstGeom prst="rect">
            <a:avLst/>
          </a:prstGeom>
          <a:noFill/>
          <a:ln w="381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72200" y="5500047"/>
            <a:ext cx="3124201" cy="646331"/>
          </a:xfrm>
          <a:prstGeom prst="rect">
            <a:avLst/>
          </a:prstGeom>
          <a:noFill/>
        </p:spPr>
        <p:txBody>
          <a:bodyPr wrap="square" rtlCol="0">
            <a:spAutoFit/>
          </a:bodyPr>
          <a:lstStyle/>
          <a:p>
            <a:r>
              <a:rPr lang="en-US" dirty="0" smtClean="0"/>
              <a:t>By Kyla Squire &amp;</a:t>
            </a:r>
          </a:p>
          <a:p>
            <a:r>
              <a:rPr lang="en-US" dirty="0"/>
              <a:t> </a:t>
            </a:r>
            <a:r>
              <a:rPr lang="en-US" dirty="0" smtClean="0"/>
              <a:t>              Sydney Layman</a:t>
            </a:r>
            <a:endParaRPr lang="en-US" dirty="0"/>
          </a:p>
        </p:txBody>
      </p:sp>
    </p:spTree>
    <p:extLst>
      <p:ext uri="{BB962C8B-B14F-4D97-AF65-F5344CB8AC3E}">
        <p14:creationId xmlns:p14="http://schemas.microsoft.com/office/powerpoint/2010/main" val="1783026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8229600" cy="1143000"/>
          </a:xfrm>
        </p:spPr>
        <p:txBody>
          <a:bodyPr/>
          <a:lstStyle/>
          <a:p>
            <a:pPr algn="l"/>
            <a:r>
              <a:rPr lang="en-US" dirty="0" smtClean="0"/>
              <a:t>Mines In The Olden Days</a:t>
            </a:r>
            <a:endParaRPr lang="en-US" dirty="0"/>
          </a:p>
        </p:txBody>
      </p:sp>
      <p:sp>
        <p:nvSpPr>
          <p:cNvPr id="3" name="Content Placeholder 2"/>
          <p:cNvSpPr>
            <a:spLocks noGrp="1"/>
          </p:cNvSpPr>
          <p:nvPr>
            <p:ph idx="1"/>
          </p:nvPr>
        </p:nvSpPr>
        <p:spPr/>
        <p:txBody>
          <a:bodyPr/>
          <a:lstStyle/>
          <a:p>
            <a:pPr marL="0" indent="0">
              <a:buNone/>
            </a:pPr>
            <a:r>
              <a:rPr lang="en-US" dirty="0" smtClean="0"/>
              <a:t>Maps Of Britain Coal mines-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862" y="1752600"/>
            <a:ext cx="2362200" cy="4650581"/>
          </a:xfrm>
          <a:prstGeom prst="rect">
            <a:avLst/>
          </a:prstGeom>
          <a:noFill/>
          <a:ln w="57150">
            <a:solidFill>
              <a:schemeClr val="accent5">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4462" y="2286000"/>
            <a:ext cx="2927604" cy="3886200"/>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00400"/>
            <a:ext cx="2228850" cy="2057400"/>
          </a:xfrm>
          <a:prstGeom prst="rect">
            <a:avLst/>
          </a:prstGeom>
          <a:noFill/>
          <a:ln w="57150">
            <a:solidFill>
              <a:schemeClr val="accent5">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89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82000" cy="5593080"/>
          </a:xfrm>
        </p:spPr>
        <p:txBody>
          <a:bodyPr>
            <a:normAutofit/>
          </a:bodyPr>
          <a:lstStyle/>
          <a:p>
            <a:pPr marL="0" indent="0">
              <a:buNone/>
            </a:pPr>
            <a:r>
              <a:rPr lang="en-US" sz="5400" dirty="0" smtClean="0"/>
              <a:t>The Uses For Coal</a:t>
            </a:r>
          </a:p>
          <a:p>
            <a:pPr marL="0" indent="0">
              <a:buNone/>
            </a:pPr>
            <a:endParaRPr lang="en-US" sz="2000" dirty="0"/>
          </a:p>
          <a:p>
            <a:r>
              <a:rPr lang="en-US" sz="2000" dirty="0"/>
              <a:t>Coal </a:t>
            </a:r>
            <a:r>
              <a:rPr lang="en-US" sz="2000" dirty="0" smtClean="0"/>
              <a:t>was </a:t>
            </a:r>
            <a:r>
              <a:rPr lang="en-US" sz="2000" dirty="0"/>
              <a:t>used </a:t>
            </a:r>
            <a:r>
              <a:rPr lang="en-US" sz="2000" dirty="0" smtClean="0"/>
              <a:t>as </a:t>
            </a:r>
            <a:r>
              <a:rPr lang="en-US" sz="2000" dirty="0"/>
              <a:t>an energy source </a:t>
            </a:r>
            <a:r>
              <a:rPr lang="en-US" sz="2000" dirty="0" smtClean="0"/>
              <a:t>for </a:t>
            </a:r>
            <a:r>
              <a:rPr lang="en-US" sz="2000" dirty="0"/>
              <a:t>heat </a:t>
            </a:r>
            <a:r>
              <a:rPr lang="en-US" sz="2000" dirty="0" smtClean="0"/>
              <a:t>and electricity. </a:t>
            </a:r>
          </a:p>
          <a:p>
            <a:r>
              <a:rPr lang="en-US" sz="2000" dirty="0" smtClean="0"/>
              <a:t>Coal was used heavily to heat houses and power factories and locomotives.</a:t>
            </a:r>
            <a:endParaRPr lang="en-US" sz="2000" dirty="0"/>
          </a:p>
          <a:p>
            <a:r>
              <a:rPr lang="en-US" sz="2000" dirty="0" smtClean="0"/>
              <a:t>most </a:t>
            </a:r>
            <a:r>
              <a:rPr lang="en-US" sz="2000" dirty="0"/>
              <a:t>of the exported coal </a:t>
            </a:r>
            <a:r>
              <a:rPr lang="en-US" sz="2000" dirty="0" smtClean="0"/>
              <a:t>was used </a:t>
            </a:r>
            <a:r>
              <a:rPr lang="en-US" sz="2000" dirty="0"/>
              <a:t>for making </a:t>
            </a:r>
            <a:r>
              <a:rPr lang="en-US" sz="2000" dirty="0" smtClean="0"/>
              <a:t>steel</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394857"/>
            <a:ext cx="2209800" cy="1438755"/>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901016"/>
            <a:ext cx="4210050" cy="2256367"/>
          </a:xfrm>
          <a:prstGeom prst="rect">
            <a:avLst/>
          </a:prstGeom>
          <a:noFill/>
          <a:ln w="57150">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029200"/>
            <a:ext cx="2225722" cy="1481117"/>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657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8229600" cy="1143000"/>
          </a:xfrm>
        </p:spPr>
        <p:txBody>
          <a:bodyPr>
            <a:normAutofit/>
          </a:bodyPr>
          <a:lstStyle/>
          <a:p>
            <a:r>
              <a:rPr lang="en-US" sz="100" dirty="0" smtClean="0"/>
              <a:t>.</a:t>
            </a:r>
            <a:endParaRPr lang="en-US" sz="100" dirty="0"/>
          </a:p>
        </p:txBody>
      </p:sp>
      <p:sp>
        <p:nvSpPr>
          <p:cNvPr id="3" name="Content Placeholder 2"/>
          <p:cNvSpPr>
            <a:spLocks noGrp="1"/>
          </p:cNvSpPr>
          <p:nvPr>
            <p:ph idx="1"/>
          </p:nvPr>
        </p:nvSpPr>
        <p:spPr>
          <a:xfrm>
            <a:off x="457200" y="533400"/>
            <a:ext cx="8229600" cy="4526280"/>
          </a:xfrm>
        </p:spPr>
        <p:txBody>
          <a:bodyPr/>
          <a:lstStyle/>
          <a:p>
            <a:pPr marL="0" indent="0">
              <a:buNone/>
            </a:pPr>
            <a:r>
              <a:rPr lang="en-US" dirty="0" smtClean="0"/>
              <a:t>The People Who Worked In The Coal Mine</a:t>
            </a:r>
          </a:p>
          <a:p>
            <a:pPr marL="0" indent="0">
              <a:buNone/>
            </a:pPr>
            <a:r>
              <a:rPr lang="en-US" sz="2000" dirty="0" smtClean="0">
                <a:solidFill>
                  <a:schemeClr val="tx1">
                    <a:lumMod val="95000"/>
                  </a:schemeClr>
                </a:solidFill>
              </a:rPr>
              <a:t>At first, women </a:t>
            </a:r>
            <a:r>
              <a:rPr lang="en-US" sz="2000" dirty="0">
                <a:solidFill>
                  <a:schemeClr val="tx1">
                    <a:lumMod val="95000"/>
                  </a:schemeClr>
                </a:solidFill>
              </a:rPr>
              <a:t>and children </a:t>
            </a:r>
            <a:r>
              <a:rPr lang="en-US" sz="2000" dirty="0" smtClean="0">
                <a:solidFill>
                  <a:schemeClr val="tx1">
                    <a:lumMod val="95000"/>
                  </a:schemeClr>
                </a:solidFill>
              </a:rPr>
              <a:t>worked </a:t>
            </a:r>
            <a:r>
              <a:rPr lang="en-US" sz="2000" dirty="0">
                <a:solidFill>
                  <a:schemeClr val="tx1">
                    <a:lumMod val="95000"/>
                  </a:schemeClr>
                </a:solidFill>
              </a:rPr>
              <a:t>alongside men in the coal </a:t>
            </a:r>
            <a:r>
              <a:rPr lang="en-US" sz="2000" dirty="0" smtClean="0">
                <a:solidFill>
                  <a:schemeClr val="tx1">
                    <a:lumMod val="95000"/>
                  </a:schemeClr>
                </a:solidFill>
              </a:rPr>
              <a:t>mines. Before </a:t>
            </a:r>
            <a:r>
              <a:rPr lang="en-US" sz="2000" dirty="0">
                <a:solidFill>
                  <a:schemeClr val="tx1">
                    <a:lumMod val="95000"/>
                  </a:schemeClr>
                </a:solidFill>
              </a:rPr>
              <a:t>1842, there were no protection laws, nor limits for the age of child </a:t>
            </a:r>
            <a:r>
              <a:rPr lang="en-US" sz="2000" dirty="0" smtClean="0">
                <a:solidFill>
                  <a:schemeClr val="tx1">
                    <a:lumMod val="95000"/>
                  </a:schemeClr>
                </a:solidFill>
              </a:rPr>
              <a:t>labor, so many children (mostly boys) were found working under the age of 10, along with pregnant women working in the mines. Children, boys and girls were forced to drag the coal up through the small pass ways to the top. They did this by having a chain attached at their waist to drag bins of heavy coal. Women also had to pull the men up from the mine (picture in bottom </a:t>
            </a:r>
            <a:r>
              <a:rPr lang="en-US" sz="2000" dirty="0">
                <a:solidFill>
                  <a:schemeClr val="tx1">
                    <a:lumMod val="95000"/>
                  </a:schemeClr>
                </a:solidFill>
              </a:rPr>
              <a:t>right). </a:t>
            </a:r>
            <a:r>
              <a:rPr lang="en-US" sz="2000" dirty="0" smtClean="0">
                <a:solidFill>
                  <a:schemeClr val="tx1">
                    <a:lumMod val="95000"/>
                  </a:schemeClr>
                </a:solidFill>
              </a:rPr>
              <a:t>Boys did the job of opening </a:t>
            </a:r>
            <a:r>
              <a:rPr lang="en-US" sz="2000" dirty="0">
                <a:solidFill>
                  <a:schemeClr val="tx1">
                    <a:lumMod val="95000"/>
                  </a:schemeClr>
                </a:solidFill>
              </a:rPr>
              <a:t>and </a:t>
            </a:r>
            <a:r>
              <a:rPr lang="en-US" sz="2000" dirty="0" smtClean="0">
                <a:solidFill>
                  <a:schemeClr val="tx1">
                    <a:lumMod val="95000"/>
                  </a:schemeClr>
                </a:solidFill>
              </a:rPr>
              <a:t>shutting </a:t>
            </a:r>
            <a:r>
              <a:rPr lang="en-US" sz="2000" dirty="0">
                <a:solidFill>
                  <a:schemeClr val="tx1">
                    <a:lumMod val="95000"/>
                  </a:schemeClr>
                </a:solidFill>
              </a:rPr>
              <a:t>wooden doors to let air through the tunnels. </a:t>
            </a:r>
            <a:r>
              <a:rPr lang="en-US" sz="2000" dirty="0" smtClean="0">
                <a:solidFill>
                  <a:schemeClr val="tx1">
                    <a:lumMod val="95000"/>
                  </a:schemeClr>
                </a:solidFill>
              </a:rPr>
              <a:t> This is called a ‘trapper ‘ and they sat </a:t>
            </a:r>
            <a:r>
              <a:rPr lang="en-US" sz="2000" dirty="0">
                <a:solidFill>
                  <a:schemeClr val="tx1">
                    <a:lumMod val="95000"/>
                  </a:schemeClr>
                </a:solidFill>
              </a:rPr>
              <a:t>in the dark, with just a small </a:t>
            </a:r>
            <a:r>
              <a:rPr lang="en-US" sz="2000" dirty="0" smtClean="0">
                <a:solidFill>
                  <a:schemeClr val="tx1">
                    <a:lumMod val="95000"/>
                  </a:schemeClr>
                </a:solidFill>
              </a:rPr>
              <a:t>candle-nobody to talk to.</a:t>
            </a:r>
          </a:p>
          <a:p>
            <a:pPr marL="0" indent="0">
              <a:buNone/>
            </a:pPr>
            <a:endParaRPr lang="en-US" sz="2000" dirty="0">
              <a:solidFill>
                <a:schemeClr val="tx1">
                  <a:lumMod val="95000"/>
                </a:schemeClr>
              </a:solidFill>
            </a:endParaRPr>
          </a:p>
          <a:p>
            <a:pPr marL="0" indent="0">
              <a:buNone/>
            </a:pPr>
            <a:endParaRPr lang="en-US" sz="2000" dirty="0">
              <a:solidFill>
                <a:schemeClr val="tx1">
                  <a:lumMod val="9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026" y="4550723"/>
            <a:ext cx="2667000" cy="870479"/>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2454" y="4187769"/>
            <a:ext cx="1488575" cy="1942176"/>
          </a:xfrm>
          <a:prstGeom prst="rect">
            <a:avLst/>
          </a:prstGeom>
          <a:ln w="57150">
            <a:solidFill>
              <a:schemeClr val="bg1"/>
            </a:solidFill>
          </a:ln>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5227470"/>
            <a:ext cx="1792406" cy="12526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026" y="5596878"/>
            <a:ext cx="2326993" cy="1038836"/>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4446373"/>
            <a:ext cx="1785364" cy="1562193"/>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985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229600" cy="1143000"/>
          </a:xfrm>
        </p:spPr>
        <p:txBody>
          <a:bodyPr>
            <a:normAutofit/>
          </a:bodyPr>
          <a:lstStyle/>
          <a:p>
            <a:r>
              <a:rPr lang="en-US" sz="100" dirty="0" smtClean="0"/>
              <a:t>.</a:t>
            </a:r>
            <a:endParaRPr lang="en-US" sz="100" dirty="0"/>
          </a:p>
        </p:txBody>
      </p:sp>
      <p:sp>
        <p:nvSpPr>
          <p:cNvPr id="3" name="Content Placeholder 2"/>
          <p:cNvSpPr>
            <a:spLocks noGrp="1"/>
          </p:cNvSpPr>
          <p:nvPr>
            <p:ph idx="1"/>
          </p:nvPr>
        </p:nvSpPr>
        <p:spPr>
          <a:xfrm>
            <a:off x="457200" y="533400"/>
            <a:ext cx="8229600" cy="4526280"/>
          </a:xfrm>
          <a:noFill/>
        </p:spPr>
        <p:txBody>
          <a:bodyPr>
            <a:normAutofit/>
          </a:bodyPr>
          <a:lstStyle/>
          <a:p>
            <a:pPr marL="0" indent="0">
              <a:buNone/>
            </a:pPr>
            <a:r>
              <a:rPr lang="en-US" sz="6000" dirty="0" smtClean="0">
                <a:solidFill>
                  <a:schemeClr val="tx2">
                    <a:lumMod val="10000"/>
                  </a:schemeClr>
                </a:solidFill>
              </a:rPr>
              <a:t>DANGERS.</a:t>
            </a:r>
          </a:p>
          <a:p>
            <a:pPr marL="0" indent="0">
              <a:buNone/>
            </a:pPr>
            <a:r>
              <a:rPr lang="en-US" sz="2000" dirty="0" smtClean="0">
                <a:solidFill>
                  <a:schemeClr val="tx2"/>
                </a:solidFill>
              </a:rPr>
              <a:t>The were many awful diseases men, women and children could get or suffer from, while working in the mines.</a:t>
            </a:r>
          </a:p>
          <a:p>
            <a:pPr marL="0" indent="0">
              <a:buNone/>
            </a:pPr>
            <a:r>
              <a:rPr lang="en-US" sz="2400" dirty="0" smtClean="0">
                <a:solidFill>
                  <a:schemeClr val="tx2">
                    <a:lumMod val="10000"/>
                  </a:schemeClr>
                </a:solidFill>
              </a:rPr>
              <a:t>Here are a few of them:</a:t>
            </a:r>
          </a:p>
          <a:p>
            <a:r>
              <a:rPr lang="en-US" sz="2400" dirty="0" smtClean="0">
                <a:solidFill>
                  <a:schemeClr val="tx2"/>
                </a:solidFill>
              </a:rPr>
              <a:t>Black lung disease </a:t>
            </a:r>
          </a:p>
          <a:p>
            <a:pPr marL="0" indent="0">
              <a:buNone/>
            </a:pPr>
            <a:r>
              <a:rPr lang="en-US" sz="1800" dirty="0" smtClean="0">
                <a:solidFill>
                  <a:schemeClr val="tx2">
                    <a:lumMod val="10000"/>
                  </a:schemeClr>
                </a:solidFill>
              </a:rPr>
              <a:t>The coal dust got in your lung turning them black and killing you.</a:t>
            </a:r>
          </a:p>
          <a:p>
            <a:r>
              <a:rPr lang="en-US" sz="2400" dirty="0" smtClean="0">
                <a:solidFill>
                  <a:schemeClr val="tx2"/>
                </a:solidFill>
              </a:rPr>
              <a:t>suffocation</a:t>
            </a:r>
            <a:r>
              <a:rPr lang="en-US" sz="2400" dirty="0">
                <a:solidFill>
                  <a:schemeClr val="tx2"/>
                </a:solidFill>
              </a:rPr>
              <a:t>, gas poisoning, roof collapse and gas </a:t>
            </a:r>
            <a:r>
              <a:rPr lang="en-US" sz="2400" dirty="0" smtClean="0">
                <a:solidFill>
                  <a:schemeClr val="tx2"/>
                </a:solidFill>
              </a:rPr>
              <a:t>explosions can lead to fatal endings </a:t>
            </a:r>
          </a:p>
          <a:p>
            <a:r>
              <a:rPr lang="en-US" sz="2400" dirty="0" smtClean="0">
                <a:solidFill>
                  <a:schemeClr val="tx2"/>
                </a:solidFill>
              </a:rPr>
              <a:t>Heart failure </a:t>
            </a:r>
            <a:endParaRPr lang="en-US" sz="2400" dirty="0">
              <a:solidFill>
                <a:schemeClr val="tx2"/>
              </a:solidFill>
            </a:endParaRPr>
          </a:p>
          <a:p>
            <a:endParaRPr lang="en-US" sz="2400" dirty="0" smtClean="0">
              <a:solidFill>
                <a:schemeClr val="tx2"/>
              </a:solidFill>
            </a:endParaRPr>
          </a:p>
          <a:p>
            <a:pPr marL="0" indent="0">
              <a:buNone/>
            </a:pPr>
            <a:endParaRPr lang="en-US" sz="6000" dirty="0">
              <a:solidFill>
                <a:schemeClr val="tx2">
                  <a:lumMod val="1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1" y="4038600"/>
            <a:ext cx="2438400" cy="2384690"/>
          </a:xfrm>
          <a:prstGeom prst="rect">
            <a:avLst/>
          </a:prstGeom>
          <a:noFill/>
          <a:ln w="38100">
            <a:solidFill>
              <a:schemeClr val="tx2">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495800"/>
            <a:ext cx="2686554" cy="1806214"/>
          </a:xfrm>
          <a:prstGeom prst="rect">
            <a:avLst/>
          </a:prstGeom>
          <a:noFill/>
          <a:ln w="38100">
            <a:solidFill>
              <a:schemeClr val="tx2">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816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with the dead…</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solidFill>
                  <a:schemeClr val="tx2">
                    <a:lumMod val="10000"/>
                  </a:schemeClr>
                </a:solidFill>
              </a:rPr>
              <a:t>The mining companies didn’t particularly care if somebody died. They usually threw the dead bodies down a mine shaft or if they died down in the mine, they just left them. Although, if they were lucky and died at the top and they had family, they bodies would be taken to their family. </a:t>
            </a:r>
            <a:endParaRPr lang="en-US" sz="2400" dirty="0">
              <a:solidFill>
                <a:schemeClr val="tx2">
                  <a:lumMod val="1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962400"/>
            <a:ext cx="2886587" cy="19812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152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8229600" cy="1143000"/>
          </a:xfrm>
        </p:spPr>
        <p:txBody>
          <a:bodyPr/>
          <a:lstStyle/>
          <a:p>
            <a:r>
              <a:rPr lang="en-US" dirty="0" smtClean="0"/>
              <a:t>21</a:t>
            </a:r>
            <a:r>
              <a:rPr lang="en-US" baseline="30000" dirty="0" smtClean="0"/>
              <a:t>st</a:t>
            </a:r>
            <a:r>
              <a:rPr lang="en-US" dirty="0" smtClean="0"/>
              <a:t> century mining</a:t>
            </a:r>
            <a:endParaRPr lang="en-US" dirty="0"/>
          </a:p>
        </p:txBody>
      </p:sp>
      <p:sp>
        <p:nvSpPr>
          <p:cNvPr id="3" name="Content Placeholder 2"/>
          <p:cNvSpPr>
            <a:spLocks noGrp="1"/>
          </p:cNvSpPr>
          <p:nvPr>
            <p:ph idx="1"/>
          </p:nvPr>
        </p:nvSpPr>
        <p:spPr/>
        <p:txBody>
          <a:bodyPr/>
          <a:lstStyle/>
          <a:p>
            <a:r>
              <a:rPr lang="en-US" smtClean="0"/>
              <a:t>Bhp</a:t>
            </a:r>
          </a:p>
        </p:txBody>
      </p:sp>
      <p:sp>
        <p:nvSpPr>
          <p:cNvPr id="4" name="TextBox 3"/>
          <p:cNvSpPr txBox="1"/>
          <p:nvPr/>
        </p:nvSpPr>
        <p:spPr>
          <a:xfrm>
            <a:off x="609600" y="1083230"/>
            <a:ext cx="36576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076037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113</TotalTime>
  <Words>360</Words>
  <Application>Microsoft Office PowerPoint</Application>
  <PresentationFormat>On-screen Show (4:3)</PresentationFormat>
  <Paragraphs>25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Foundry</vt:lpstr>
      <vt:lpstr>Working In A Coal Mine…</vt:lpstr>
      <vt:lpstr>Mines In The Olden Days</vt:lpstr>
      <vt:lpstr>PowerPoint Presentation</vt:lpstr>
      <vt:lpstr>.</vt:lpstr>
      <vt:lpstr>.</vt:lpstr>
      <vt:lpstr>What to do with the dead…</vt:lpstr>
      <vt:lpstr>21st century mining</vt:lpstr>
    </vt:vector>
  </TitlesOfParts>
  <Company>Ballenas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In A Coal Mine…</dc:title>
  <dc:creator>Ballenas 901</dc:creator>
  <cp:lastModifiedBy>Ballenas 901</cp:lastModifiedBy>
  <cp:revision>12</cp:revision>
  <dcterms:created xsi:type="dcterms:W3CDTF">2013-01-15T20:57:05Z</dcterms:created>
  <dcterms:modified xsi:type="dcterms:W3CDTF">2013-01-21T19:29:11Z</dcterms:modified>
</cp:coreProperties>
</file>